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9" r:id="rId2"/>
    <p:sldId id="260" r:id="rId3"/>
    <p:sldId id="256" r:id="rId4"/>
    <p:sldId id="258" r:id="rId5"/>
    <p:sldId id="257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7D99-5879-4332-A637-C5DF4D9E150F}" type="datetimeFigureOut">
              <a:rPr lang="ar-SA" smtClean="0"/>
              <a:t>26/03/42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0B15-B6A5-43E0-8235-423870F41BEC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7D99-5879-4332-A637-C5DF4D9E150F}" type="datetimeFigureOut">
              <a:rPr lang="ar-SA" smtClean="0"/>
              <a:t>26/03/42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0B15-B6A5-43E0-8235-423870F41B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7D99-5879-4332-A637-C5DF4D9E150F}" type="datetimeFigureOut">
              <a:rPr lang="ar-SA" smtClean="0"/>
              <a:t>26/03/42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0B15-B6A5-43E0-8235-423870F41B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7D99-5879-4332-A637-C5DF4D9E150F}" type="datetimeFigureOut">
              <a:rPr lang="ar-SA" smtClean="0"/>
              <a:t>26/03/42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0B15-B6A5-43E0-8235-423870F41BEC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7D99-5879-4332-A637-C5DF4D9E150F}" type="datetimeFigureOut">
              <a:rPr lang="ar-SA" smtClean="0"/>
              <a:t>26/03/42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0B15-B6A5-43E0-8235-423870F41B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7D99-5879-4332-A637-C5DF4D9E150F}" type="datetimeFigureOut">
              <a:rPr lang="ar-SA" smtClean="0"/>
              <a:t>26/03/42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0B15-B6A5-43E0-8235-423870F41BEC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7D99-5879-4332-A637-C5DF4D9E150F}" type="datetimeFigureOut">
              <a:rPr lang="ar-SA" smtClean="0"/>
              <a:t>26/03/42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0B15-B6A5-43E0-8235-423870F41BEC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7D99-5879-4332-A637-C5DF4D9E150F}" type="datetimeFigureOut">
              <a:rPr lang="ar-SA" smtClean="0"/>
              <a:t>26/03/42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0B15-B6A5-43E0-8235-423870F41B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7D99-5879-4332-A637-C5DF4D9E150F}" type="datetimeFigureOut">
              <a:rPr lang="ar-SA" smtClean="0"/>
              <a:t>26/03/42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0B15-B6A5-43E0-8235-423870F41B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7D99-5879-4332-A637-C5DF4D9E150F}" type="datetimeFigureOut">
              <a:rPr lang="ar-SA" smtClean="0"/>
              <a:t>26/03/42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0B15-B6A5-43E0-8235-423870F41B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7D99-5879-4332-A637-C5DF4D9E150F}" type="datetimeFigureOut">
              <a:rPr lang="ar-SA" smtClean="0"/>
              <a:t>26/03/42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0B15-B6A5-43E0-8235-423870F41BEC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6C7D99-5879-4332-A637-C5DF4D9E150F}" type="datetimeFigureOut">
              <a:rPr lang="ar-SA" smtClean="0"/>
              <a:t>26/03/42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080B15-B6A5-43E0-8235-423870F41BE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8800"/>
            <a:ext cx="8064896" cy="5040560"/>
          </a:xfrm>
          <a:prstGeom prst="rect">
            <a:avLst/>
          </a:prstGeom>
        </p:spPr>
      </p:pic>
      <p:sp>
        <p:nvSpPr>
          <p:cNvPr id="3" name="مستطيل مستدير الزوايا 2"/>
          <p:cNvSpPr/>
          <p:nvPr/>
        </p:nvSpPr>
        <p:spPr>
          <a:xfrm>
            <a:off x="1259632" y="332656"/>
            <a:ext cx="6741368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الاقمار الصناعية تحسن الفضاء </a:t>
            </a:r>
          </a:p>
          <a:p>
            <a:pPr algn="ctr"/>
            <a:r>
              <a:rPr lang="ar-SA" dirty="0" smtClean="0"/>
              <a:t>مشاركة الطالبة / صبا </a:t>
            </a:r>
            <a:r>
              <a:rPr lang="ar-SA" smtClean="0"/>
              <a:t>الشكيبي</a:t>
            </a:r>
            <a:r>
              <a:rPr lang="ar-SA" dirty="0" smtClean="0"/>
              <a:t> بمناسبة اسبوع الفضاء العالمي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9963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8280920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21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476672"/>
            <a:ext cx="7920881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20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404664"/>
            <a:ext cx="7848872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82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2656"/>
            <a:ext cx="7992888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4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دفق الهواء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</TotalTime>
  <Words>13</Words>
  <Application>Microsoft Office PowerPoint</Application>
  <PresentationFormat>عرض على الشاشة (3:4)‏</PresentationFormat>
  <Paragraphs>2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دفق الهواء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‏‏مستخدم Windows</dc:creator>
  <cp:lastModifiedBy>‏‏مستخدم Windows</cp:lastModifiedBy>
  <cp:revision>2</cp:revision>
  <dcterms:created xsi:type="dcterms:W3CDTF">2020-10-10T12:57:15Z</dcterms:created>
  <dcterms:modified xsi:type="dcterms:W3CDTF">2020-11-10T22:25:10Z</dcterms:modified>
</cp:coreProperties>
</file>